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62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995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518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071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945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145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362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834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286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648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499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7207732-921E-4758-8C3C-16682054C24E}" type="datetimeFigureOut">
              <a:rPr lang="es-CO" smtClean="0"/>
              <a:t>28/07/2014</a:t>
            </a:fld>
            <a:endParaRPr lang="es-C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C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2E93E2-BA24-4825-943B-C75058BF99C1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/>
          <a:lstStyle/>
          <a:p>
            <a:r>
              <a:rPr lang="es-ES_tradnl" dirty="0" smtClean="0"/>
              <a:t>SISTEMA GENERAL DE SEGURIDAD SOCIAL INTEGRAL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LEY 100/1993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0503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b="1" dirty="0" smtClean="0"/>
              <a:t>Solidaridad:  </a:t>
            </a:r>
            <a:r>
              <a:rPr lang="es-ES_tradnl" dirty="0" smtClean="0"/>
              <a:t>Es la práctica de la mutua ayuda entre las personas, las generaciones, los sectores económicos, las regiones y las comunidades bajo el principio del más del mas fuerte hacia el mas débil.</a:t>
            </a:r>
            <a:endParaRPr lang="es-ES_tradnl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4049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b="1" dirty="0" smtClean="0"/>
              <a:t>Integralidad:  </a:t>
            </a:r>
            <a:r>
              <a:rPr lang="es-ES_tradnl" dirty="0"/>
              <a:t>C</a:t>
            </a:r>
            <a:r>
              <a:rPr lang="es-ES_tradnl" dirty="0" smtClean="0"/>
              <a:t>onsiste en ampliar la cobertura del sistema a todas las contingencias que afectan la salud, la capacidad económica y en general las condiciones de vida de toda la población. Cada quien contribuirá según su capacidad y recibirá lo necesario para atender sus contingencias amparadas.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0465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b="1" dirty="0" smtClean="0"/>
              <a:t>Unidad:  </a:t>
            </a:r>
            <a:r>
              <a:rPr lang="es-ES_tradnl" dirty="0" smtClean="0"/>
              <a:t>Es la articulación de políticas, instituciones, </a:t>
            </a:r>
            <a:r>
              <a:rPr lang="es-ES_tradnl" dirty="0" err="1" smtClean="0"/>
              <a:t>régimenes</a:t>
            </a:r>
            <a:r>
              <a:rPr lang="es-ES_tradnl" dirty="0" smtClean="0"/>
              <a:t>, procedimientos y prestaciones para alcanzar las particiones los fines de la seguridad social.</a:t>
            </a:r>
            <a:endParaRPr lang="es-ES_tradnl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9144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QUE ES?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s-ES_tradnl" sz="3000" dirty="0" smtClean="0"/>
              <a:t>Es el conjunto de instituciones, normas y procedimientos, de que dispone la persona y la comunidad, para mejorar la calidad de vida, mediante planes y programas que se desarrollan para proporcionar la cobertura integral de las contingencias, especialmente las que menoscaban la salud y la capacidad económica de los habitantes del territorio nacional.</a:t>
            </a:r>
          </a:p>
          <a:p>
            <a:endParaRPr lang="es-CO" sz="3000" dirty="0"/>
          </a:p>
        </p:txBody>
      </p:sp>
    </p:spTree>
    <p:extLst>
      <p:ext uri="{BB962C8B-B14F-4D97-AF65-F5344CB8AC3E}">
        <p14:creationId xmlns:p14="http://schemas.microsoft.com/office/powerpoint/2010/main" val="22946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 PRIMORDIAL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s-ES_tradnl" dirty="0" smtClean="0"/>
              <a:t>Consiste en dar a los individuos y a las familias la tranquilidad de saber que el nivel y la calidad de su vida no sufrirán dentro de lo posible, un menoscabo significativo a raíz de ninguna contingencia social o económica.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5067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ORGANIZACIÓN INSTITUCIONAL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s-ES_tradnl" dirty="0" smtClean="0"/>
              <a:t>En desarrollo del Artículo 48 de la Constitución Política, la Ley 100 de 1993 organizo el Sistema de seguridad social integral, en un conjunto armónico de entidades públicas y privadas, normas y procedimientos, cuya dirección, coordinación y control esta a cargo del Estado.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000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CONFORMACIÓN DEL SGSSI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Sistema General de Pensiones (SGP)</a:t>
            </a:r>
          </a:p>
          <a:p>
            <a:pPr algn="just"/>
            <a:r>
              <a:rPr lang="es-ES_tradnl" dirty="0" smtClean="0"/>
              <a:t>Sistema General de Seguridad Social en Salud (SGSSS)</a:t>
            </a:r>
          </a:p>
          <a:p>
            <a:pPr algn="just"/>
            <a:r>
              <a:rPr lang="es-ES_tradnl" dirty="0" smtClean="0"/>
              <a:t>Sistema General de Riesgos Laborales (SGRL)</a:t>
            </a:r>
          </a:p>
          <a:p>
            <a:pPr algn="just"/>
            <a:r>
              <a:rPr lang="es-ES_tradnl" dirty="0" smtClean="0"/>
              <a:t>Servicios Sociales Complementarios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7303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OBJETO DEL SGSSI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dirty="0" smtClean="0"/>
              <a:t>Garantizar el derecho irrenunciable de la persona y la comunidad para obtener la calidad de vida acorde con la dignidad humana, mediante la protección de las contingencias que la afectan.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540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 ESPECÍFICOS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>
              <a:buFont typeface="+mj-lt"/>
              <a:buAutoNum type="arabicPeriod"/>
            </a:pPr>
            <a:r>
              <a:rPr lang="es-ES_tradnl" sz="2800" dirty="0" smtClean="0"/>
              <a:t>Garantizar las prestaciones económicas y de salud a quienes tienen una relación laboral o capacidad económica suficiente para filiarse al sistema.</a:t>
            </a:r>
          </a:p>
          <a:p>
            <a:pPr marL="514350" indent="-514350" algn="r">
              <a:buFont typeface="+mj-lt"/>
              <a:buAutoNum type="arabicPeriod"/>
            </a:pPr>
            <a:r>
              <a:rPr lang="es-ES_tradnl" sz="2800" dirty="0" smtClean="0"/>
              <a:t>Garantizar la prestación de servicios sociales complementarios establecidos por la Ley</a:t>
            </a:r>
          </a:p>
          <a:p>
            <a:pPr marL="514350" indent="-514350" algn="r">
              <a:buFont typeface="+mj-lt"/>
              <a:buAutoNum type="arabicPeriod"/>
            </a:pPr>
            <a:r>
              <a:rPr lang="es-ES_tradnl" sz="2800" dirty="0" smtClean="0"/>
              <a:t>Garantizar la ampliación de cobertura hasta lograr que toda la población acceda al sistema.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99627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PRINCIPIOS BÁSICOS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b="1" dirty="0" smtClean="0"/>
              <a:t>Eficiencia:  </a:t>
            </a:r>
            <a:r>
              <a:rPr lang="es-ES_tradnl" dirty="0" smtClean="0"/>
              <a:t>Mejor utilización social y económica de los recursos administrativos, técnicos y financieros disponibles para que los beneficios a que da derecho la seguridad social sean prestados en forma adecuada, oportuna y suficiente.</a:t>
            </a:r>
          </a:p>
          <a:p>
            <a:endParaRPr lang="es-ES_tradnl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9502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b="1" dirty="0" smtClean="0"/>
              <a:t>Universalidad: </a:t>
            </a:r>
            <a:r>
              <a:rPr lang="es-ES_tradnl" dirty="0" smtClean="0"/>
              <a:t>Es la garantía de la protección para todas las personas, sin ninguna discriminación, en todas las etapas de la vida.</a:t>
            </a:r>
            <a:endParaRPr lang="es-ES_tradnl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676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6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458</Words>
  <Application>Microsoft Office PowerPoint</Application>
  <PresentationFormat>Presentación en pantalla (4:3)</PresentationFormat>
  <Paragraphs>25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Tema6</vt:lpstr>
      <vt:lpstr>SISTEMA GENERAL DE SEGURIDAD SOCIAL INTEGRAL</vt:lpstr>
      <vt:lpstr>QUE ES?</vt:lpstr>
      <vt:lpstr>OBJETIVO PRIMORDIAL</vt:lpstr>
      <vt:lpstr>ORGANIZACIÓN INSTITUCIONAL</vt:lpstr>
      <vt:lpstr>CONFORMACIÓN DEL SGSSI</vt:lpstr>
      <vt:lpstr>OBJETO DEL SGSSI</vt:lpstr>
      <vt:lpstr>OBJETIVOS ESPECÍFICOS</vt:lpstr>
      <vt:lpstr>PRINCIPIOS BÁSICOS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GENERAL DE SEGURIDAD SOCIAL INTEGRAL</dc:title>
  <dc:creator>usuario</dc:creator>
  <cp:lastModifiedBy>usuario</cp:lastModifiedBy>
  <cp:revision>9</cp:revision>
  <dcterms:created xsi:type="dcterms:W3CDTF">2014-07-29T00:57:27Z</dcterms:created>
  <dcterms:modified xsi:type="dcterms:W3CDTF">2014-07-29T02:01:48Z</dcterms:modified>
</cp:coreProperties>
</file>